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352" r:id="rId5"/>
    <p:sldId id="353" r:id="rId6"/>
    <p:sldId id="278" r:id="rId7"/>
    <p:sldId id="339" r:id="rId8"/>
    <p:sldId id="346" r:id="rId9"/>
    <p:sldId id="337" r:id="rId10"/>
    <p:sldId id="340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约　分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最大公因数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785800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12×3=36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的所有因数。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86116" y="78580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2066" y="78580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43702" y="78580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08" y="2714626"/>
            <a:ext cx="452078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785800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在整数除法中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如果商是整数而没有余数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7290" y="1505447"/>
            <a:ext cx="162736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除数和商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1500180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2844" y="1000114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72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64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14480" y="114299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7686" y="114299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86644" y="117292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0" y="20301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49466" y="20301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67601" y="288743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20" name="矩形 19"/>
          <p:cNvSpPr/>
          <p:nvPr/>
        </p:nvSpPr>
        <p:spPr>
          <a:xfrm>
            <a:off x="1928794" y="500048"/>
            <a:ext cx="6357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找出下列每组数的最大公因数。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43042" y="20301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0" y="292894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6644" y="2934207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57356" y="371475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25121" y="371475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58082" y="371475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42976" y="571486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写出下列各分数分子和分母的最大公因数。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500166" y="2786064"/>
            <a:ext cx="54694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357290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2993342" y="2786064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113052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868816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2735171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5490933" y="164305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4305379" y="2786064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17416" y="2786064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29454" y="2786064"/>
            <a:ext cx="54694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57290" y="642924"/>
            <a:ext cx="64294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按要求写出最大公因数是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的两个数。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两个数都是合数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两个数中一个是奇数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一个是偶数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两个数都是奇数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1578735" y="4071948"/>
            <a:ext cx="2350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4685906" y="1405588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4       9</a:t>
            </a:r>
          </a:p>
        </p:txBody>
      </p:sp>
      <p:sp>
        <p:nvSpPr>
          <p:cNvPr id="12" name="矩形 11"/>
          <p:cNvSpPr/>
          <p:nvPr/>
        </p:nvSpPr>
        <p:spPr>
          <a:xfrm>
            <a:off x="1643042" y="2714626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7       8</a:t>
            </a:r>
          </a:p>
        </p:txBody>
      </p:sp>
      <p:sp>
        <p:nvSpPr>
          <p:cNvPr id="14" name="矩形 13"/>
          <p:cNvSpPr/>
          <p:nvPr/>
        </p:nvSpPr>
        <p:spPr>
          <a:xfrm>
            <a:off x="4714876" y="3357568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11     13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85720" y="928676"/>
            <a:ext cx="83582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有两根木料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米。现在把它们截成长度相等的小段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每根木料均不能有剩余。每小段最长是多少米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一共可以截成多少段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9" name="矩形 18"/>
          <p:cNvSpPr/>
          <p:nvPr/>
        </p:nvSpPr>
        <p:spPr>
          <a:xfrm>
            <a:off x="285720" y="3071816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所以每小段最长是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42976" y="3643320"/>
            <a:ext cx="54232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一共可截成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12÷6+18÷6=5(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3586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如图所示的是红星小学图书室的平面图。现需用地砖铺图书室的地面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从不浪费材料的角度来考虑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使用的地砖都是整块的且使用的地砖块数最少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可以选择边长是多少分米的正方形地砖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0" name="xs132.EPS" descr="id:214748926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3357568"/>
            <a:ext cx="2428892" cy="125978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571604" y="3786196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dm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367</Words>
  <Application>Microsoft Office PowerPoint</Application>
  <PresentationFormat>全屏显示(16:9)</PresentationFormat>
  <Paragraphs>71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310</cp:revision>
  <dcterms:created xsi:type="dcterms:W3CDTF">2018-12-06T02:32:00Z</dcterms:created>
  <dcterms:modified xsi:type="dcterms:W3CDTF">2020-11-15T12:25:23Z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